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87" r:id="rId3"/>
    <p:sldId id="361" r:id="rId4"/>
    <p:sldId id="397" r:id="rId5"/>
    <p:sldId id="398" r:id="rId6"/>
    <p:sldId id="395" r:id="rId7"/>
    <p:sldId id="399" r:id="rId8"/>
    <p:sldId id="394" r:id="rId9"/>
    <p:sldId id="330" r:id="rId10"/>
    <p:sldId id="383" r:id="rId11"/>
    <p:sldId id="400" r:id="rId12"/>
    <p:sldId id="374" r:id="rId13"/>
    <p:sldId id="401" r:id="rId14"/>
    <p:sldId id="402" r:id="rId15"/>
    <p:sldId id="376" r:id="rId16"/>
    <p:sldId id="403" r:id="rId17"/>
    <p:sldId id="265" r:id="rId1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snapToObjects="1">
      <p:cViewPr>
        <p:scale>
          <a:sx n="90" d="100"/>
          <a:sy n="90" d="100"/>
        </p:scale>
        <p:origin x="-342" y="-29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472AA13-AF34-4D5D-9EAB-3C74F087E51B}" type="datetimeFigureOut">
              <a:rPr lang="en-US"/>
              <a:pPr/>
              <a:t>11/25/2018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0C7A9C5-0D8E-4CEF-83CE-5323761D471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F0A7242-5EFC-47D6-8A36-38E1E313C266}" type="datetimeFigureOut">
              <a:rPr lang="en-US"/>
              <a:pPr/>
              <a:t>11/25/2018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3382C80-F2AB-4219-BC9A-9032FAB9009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32CF2E9-1FE7-4A11-9C60-29A7D822E11A}" type="datetimeFigureOut">
              <a:rPr lang="en-US"/>
              <a:pPr/>
              <a:t>11/25/2018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95D4CAF-5E1A-44CA-8139-E76DF07E74D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CD03C62-C5CD-40FD-91FA-C0B1DA0E34C1}" type="datetimeFigureOut">
              <a:rPr lang="en-US"/>
              <a:pPr/>
              <a:t>11/25/2018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0429739-F327-4BF7-8BBC-B3D0D91CAEC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D317FEC-D0B8-4EE7-95F6-25862112F841}" type="datetimeFigureOut">
              <a:rPr lang="en-US"/>
              <a:pPr/>
              <a:t>11/25/2018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A84A488-9DAD-42F2-A85D-68544A25B74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C0547A4-25E9-48C8-9EF1-A5D10AE58481}" type="datetimeFigureOut">
              <a:rPr lang="en-US"/>
              <a:pPr/>
              <a:t>11/25/2018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02FCA28-BEE0-4438-8137-34D7C90F3A5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C89F47B-F906-4B44-B49B-DE4565F8E47B}" type="datetimeFigureOut">
              <a:rPr lang="en-US"/>
              <a:pPr/>
              <a:t>11/25/2018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2E00AA8-D2D1-4E81-8310-382B585FB9E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5C344DC-F99E-48E9-BFD4-5A0735A9DDA9}" type="datetimeFigureOut">
              <a:rPr lang="en-US"/>
              <a:pPr/>
              <a:t>11/25/2018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55B09FF-F473-4D88-BB15-F4CB4D07485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1FE62D7-E1A2-4EAF-955D-9141D748174B}" type="datetimeFigureOut">
              <a:rPr lang="en-US"/>
              <a:pPr/>
              <a:t>11/25/2018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0375487-26F0-4EC9-A556-411A216BC70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16246A6-D3B5-4923-894B-A32524B24E50}" type="datetimeFigureOut">
              <a:rPr lang="en-US"/>
              <a:pPr/>
              <a:t>11/25/2018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E55E628-E490-43AE-A4DF-46C61284716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08600F2-4E46-432D-BFA7-DB4027CAAF83}" type="datetimeFigureOut">
              <a:rPr lang="en-US"/>
              <a:pPr/>
              <a:t>11/25/2018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6B32DD1-BD84-426D-9AB8-929F3799995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847B688E-85AB-41C2-B41A-34AE39E171E0}" type="datetimeFigureOut">
              <a:rPr lang="en-US"/>
              <a:pPr/>
              <a:t>11/25/2018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5B736B7-ECDE-4438-88BD-6FB6FBA900E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707886"/>
          </a:xfrm>
          <a:prstGeom prst="rect">
            <a:avLst/>
          </a:prstGeom>
          <a:noFill/>
        </p:spPr>
        <p:txBody>
          <a:bodyPr wrap="square" rtlCol="0">
            <a:spAutoFit/>
          </a:bodyPr>
          <a:lstStyle/>
          <a:p>
            <a:r>
              <a:rPr lang="en-AU" sz="4000" b="1" dirty="0" smtClean="0"/>
              <a:t>Lies</a:t>
            </a:r>
            <a:endParaRPr lang="en-AU" sz="4000" b="1" dirty="0" smtClean="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80483" y="1683903"/>
            <a:ext cx="8084137" cy="1569660"/>
          </a:xfrm>
          <a:prstGeom prst="rect">
            <a:avLst/>
          </a:prstGeom>
          <a:noFill/>
        </p:spPr>
        <p:txBody>
          <a:bodyPr wrap="square" rtlCol="0">
            <a:spAutoFit/>
          </a:bodyPr>
          <a:lstStyle/>
          <a:p>
            <a:r>
              <a:rPr lang="en-AU" sz="3200" b="1" dirty="0" smtClean="0"/>
              <a:t>1. </a:t>
            </a:r>
            <a:r>
              <a:rPr lang="en-AU" sz="3200" b="1" dirty="0" smtClean="0"/>
              <a:t>Lies hurt us</a:t>
            </a:r>
            <a:endParaRPr lang="en-AU" sz="3200" b="1" dirty="0" smtClean="0"/>
          </a:p>
          <a:p>
            <a:endParaRPr lang="en-AU" sz="3200" b="1" dirty="0" smtClean="0"/>
          </a:p>
          <a:p>
            <a:r>
              <a:rPr lang="en-AU" sz="3200" b="1" dirty="0" smtClean="0"/>
              <a:t>2. </a:t>
            </a:r>
            <a:r>
              <a:rPr lang="en-AU" sz="3200" b="1" dirty="0" smtClean="0"/>
              <a:t>Lies hurt our relationships with others</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descr="Image result for king ahab"/>
          <p:cNvPicPr>
            <a:picLocks noChangeAspect="1" noChangeArrowheads="1"/>
          </p:cNvPicPr>
          <p:nvPr/>
        </p:nvPicPr>
        <p:blipFill>
          <a:blip r:embed="rId2"/>
          <a:srcRect/>
          <a:stretch>
            <a:fillRect/>
          </a:stretch>
        </p:blipFill>
        <p:spPr bwMode="auto">
          <a:xfrm>
            <a:off x="0" y="274638"/>
            <a:ext cx="9144000" cy="6241341"/>
          </a:xfrm>
          <a:prstGeom prst="rect">
            <a:avLst/>
          </a:prstGeom>
          <a:noFill/>
        </p:spPr>
      </p:pic>
      <p:sp>
        <p:nvSpPr>
          <p:cNvPr id="5" name="TextBox 4"/>
          <p:cNvSpPr txBox="1"/>
          <p:nvPr/>
        </p:nvSpPr>
        <p:spPr>
          <a:xfrm>
            <a:off x="5199321" y="399871"/>
            <a:ext cx="3710763"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AU" sz="3600" dirty="0" err="1" smtClean="0">
                <a:latin typeface="Forte" pitchFamily="66" charset="0"/>
              </a:rPr>
              <a:t>Naboth’s</a:t>
            </a:r>
            <a:r>
              <a:rPr lang="en-AU" sz="3600" dirty="0" smtClean="0">
                <a:latin typeface="Forte" pitchFamily="66" charset="0"/>
              </a:rPr>
              <a:t> Vineyard</a:t>
            </a:r>
          </a:p>
          <a:p>
            <a:pPr algn="ctr"/>
            <a:r>
              <a:rPr lang="en-AU" sz="3600" dirty="0" smtClean="0">
                <a:latin typeface="Forte" pitchFamily="66" charset="0"/>
              </a:rPr>
              <a:t>1 Kings 21</a:t>
            </a:r>
            <a:endParaRPr lang="en-US" sz="3600" dirty="0">
              <a:latin typeface="Forte"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1 Kings 21:13</a:t>
            </a:r>
            <a:endParaRPr lang="en-AU" sz="4000" b="1" dirty="0" smtClean="0"/>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437362" cy="2554545"/>
          </a:xfrm>
          <a:prstGeom prst="rect">
            <a:avLst/>
          </a:prstGeom>
          <a:noFill/>
        </p:spPr>
        <p:txBody>
          <a:bodyPr wrap="square" rtlCol="0">
            <a:spAutoFit/>
          </a:bodyPr>
          <a:lstStyle/>
          <a:p>
            <a:r>
              <a:rPr lang="en-AU" sz="3200" b="1" dirty="0" smtClean="0"/>
              <a:t>Then the two scoundrels came and sat down across from him. And they accused </a:t>
            </a:r>
            <a:r>
              <a:rPr lang="en-AU" sz="3200" b="1" dirty="0" err="1" smtClean="0"/>
              <a:t>Naboth</a:t>
            </a:r>
            <a:r>
              <a:rPr lang="en-AU" sz="3200" b="1" dirty="0" smtClean="0"/>
              <a:t> before all the people, saying, “He cursed God and the king.” So he was dragged outside the town and stoned to death.</a:t>
            </a:r>
            <a:endParaRPr lang="en-US" sz="3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Ephesians 4:25</a:t>
            </a:r>
            <a:endParaRPr lang="en-AU" sz="4000" b="1" dirty="0" smtClean="0"/>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437362" cy="1077218"/>
          </a:xfrm>
          <a:prstGeom prst="rect">
            <a:avLst/>
          </a:prstGeom>
          <a:noFill/>
        </p:spPr>
        <p:txBody>
          <a:bodyPr wrap="square" rtlCol="0">
            <a:spAutoFit/>
          </a:bodyPr>
          <a:lstStyle/>
          <a:p>
            <a:r>
              <a:rPr lang="en-US" sz="3200" b="1" dirty="0" smtClean="0"/>
              <a:t>So </a:t>
            </a:r>
            <a:r>
              <a:rPr lang="en-US" sz="3200" b="1" dirty="0" smtClean="0"/>
              <a:t>stop telling lies. Let us tell our neighbors the truth, for we are all parts of the same body.</a:t>
            </a:r>
            <a:endParaRPr lang="en-US" sz="3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707886"/>
          </a:xfrm>
          <a:prstGeom prst="rect">
            <a:avLst/>
          </a:prstGeom>
          <a:noFill/>
        </p:spPr>
        <p:txBody>
          <a:bodyPr wrap="square" rtlCol="0">
            <a:spAutoFit/>
          </a:bodyPr>
          <a:lstStyle/>
          <a:p>
            <a:r>
              <a:rPr lang="en-AU" sz="4000" b="1" dirty="0" smtClean="0"/>
              <a:t>Lies</a:t>
            </a:r>
            <a:endParaRPr lang="en-AU" sz="4000" b="1" dirty="0" smtClean="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80483" y="1683903"/>
            <a:ext cx="8084137" cy="2554545"/>
          </a:xfrm>
          <a:prstGeom prst="rect">
            <a:avLst/>
          </a:prstGeom>
          <a:noFill/>
        </p:spPr>
        <p:txBody>
          <a:bodyPr wrap="square" rtlCol="0">
            <a:spAutoFit/>
          </a:bodyPr>
          <a:lstStyle/>
          <a:p>
            <a:r>
              <a:rPr lang="en-AU" sz="3200" b="1" dirty="0" smtClean="0"/>
              <a:t>1. </a:t>
            </a:r>
            <a:r>
              <a:rPr lang="en-AU" sz="3200" b="1" dirty="0" smtClean="0"/>
              <a:t>Lies hurt us</a:t>
            </a:r>
            <a:endParaRPr lang="en-AU" sz="3200" b="1" dirty="0" smtClean="0"/>
          </a:p>
          <a:p>
            <a:endParaRPr lang="en-AU" sz="3200" b="1" dirty="0" smtClean="0"/>
          </a:p>
          <a:p>
            <a:r>
              <a:rPr lang="en-AU" sz="3200" b="1" dirty="0" smtClean="0"/>
              <a:t>2. </a:t>
            </a:r>
            <a:r>
              <a:rPr lang="en-AU" sz="3200" b="1" dirty="0" smtClean="0"/>
              <a:t>Lies hurt our relationships with others</a:t>
            </a:r>
          </a:p>
          <a:p>
            <a:endParaRPr lang="en-AU" sz="3200" b="1" dirty="0" smtClean="0"/>
          </a:p>
          <a:p>
            <a:r>
              <a:rPr lang="en-AU" sz="3200" b="1" dirty="0" smtClean="0"/>
              <a:t>3. What we do reflects on God</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wipe(down)">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Numbers 23:19</a:t>
            </a:r>
            <a:endParaRPr lang="en-AU" sz="4000" b="1" dirty="0" smtClean="0"/>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437362" cy="2062103"/>
          </a:xfrm>
          <a:prstGeom prst="rect">
            <a:avLst/>
          </a:prstGeom>
          <a:noFill/>
        </p:spPr>
        <p:txBody>
          <a:bodyPr wrap="square" rtlCol="0">
            <a:spAutoFit/>
          </a:bodyPr>
          <a:lstStyle/>
          <a:p>
            <a:r>
              <a:rPr lang="en-US" sz="3200" b="1" dirty="0" smtClean="0"/>
              <a:t>God is not a man, so he does not lie. He is not human, so he does not change his mind. Has he ever spoken and failed to act? Has he ever promised and not carried it through?</a:t>
            </a:r>
            <a:endParaRPr lang="en-US" sz="3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163984"/>
            <a:ext cx="8171848" cy="707886"/>
          </a:xfrm>
          <a:prstGeom prst="rect">
            <a:avLst/>
          </a:prstGeom>
          <a:noFill/>
        </p:spPr>
        <p:txBody>
          <a:bodyPr wrap="square" rtlCol="0">
            <a:spAutoFit/>
          </a:bodyPr>
          <a:lstStyle/>
          <a:p>
            <a:r>
              <a:rPr lang="en-AU" sz="4000" b="1" dirty="0" smtClean="0"/>
              <a:t>Heidelberg </a:t>
            </a:r>
            <a:r>
              <a:rPr lang="en-AU" sz="4000" b="1" dirty="0" err="1" smtClean="0"/>
              <a:t>Catachism</a:t>
            </a:r>
            <a:endParaRPr lang="en-AU" sz="4000" b="1" dirty="0" smtClean="0"/>
          </a:p>
        </p:txBody>
      </p:sp>
      <p:cxnSp>
        <p:nvCxnSpPr>
          <p:cNvPr id="4" name="Straight Connector 3"/>
          <p:cNvCxnSpPr/>
          <p:nvPr/>
        </p:nvCxnSpPr>
        <p:spPr>
          <a:xfrm>
            <a:off x="442762" y="871870"/>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42763" y="1020727"/>
            <a:ext cx="8321858" cy="4893647"/>
          </a:xfrm>
          <a:prstGeom prst="rect">
            <a:avLst/>
          </a:prstGeom>
          <a:noFill/>
        </p:spPr>
        <p:txBody>
          <a:bodyPr wrap="square" rtlCol="0">
            <a:spAutoFit/>
          </a:bodyPr>
          <a:lstStyle/>
          <a:p>
            <a:r>
              <a:rPr lang="en-US" sz="2400" b="1" dirty="0" smtClean="0"/>
              <a:t>1. God’s will is that I never give false testimony against anyone.</a:t>
            </a:r>
          </a:p>
          <a:p>
            <a:r>
              <a:rPr lang="en-US" sz="2400" b="1" dirty="0" smtClean="0"/>
              <a:t>2. I twist no one’s words.  </a:t>
            </a:r>
          </a:p>
          <a:p>
            <a:r>
              <a:rPr lang="en-US" sz="2400" b="1" dirty="0" smtClean="0"/>
              <a:t>3. I do not gossip or slander.  </a:t>
            </a:r>
          </a:p>
          <a:p>
            <a:r>
              <a:rPr lang="en-US" sz="2400" b="1" dirty="0" smtClean="0"/>
              <a:t>4. I do not join in condemning anyone without a hearing or without a just cause.</a:t>
            </a:r>
          </a:p>
          <a:p>
            <a:r>
              <a:rPr lang="en-US" sz="2400" b="1" dirty="0" smtClean="0"/>
              <a:t>5. Rather, in court and everywhere else, I should avoid lying and deceit of every kind; these are devices the devil himself uses, and they would call down on me God’s intense anger.</a:t>
            </a:r>
          </a:p>
          <a:p>
            <a:r>
              <a:rPr lang="en-US" sz="2400" b="1" dirty="0" smtClean="0"/>
              <a:t>6. I should love the truth.</a:t>
            </a:r>
          </a:p>
          <a:p>
            <a:r>
              <a:rPr lang="en-US" sz="2400" b="1" dirty="0" smtClean="0"/>
              <a:t>7. I should speak the truth candidly.</a:t>
            </a:r>
          </a:p>
          <a:p>
            <a:r>
              <a:rPr lang="en-US" sz="2400" b="1" dirty="0" smtClean="0"/>
              <a:t>8. I should openly acknowledge the truth.</a:t>
            </a:r>
          </a:p>
          <a:p>
            <a:r>
              <a:rPr lang="en-US" sz="2400" b="1" dirty="0" smtClean="0"/>
              <a:t>9. I should do what I can to guard and advance my neighbor’s good name.</a:t>
            </a:r>
            <a:endParaRPr lang="en-US"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Exodus </a:t>
            </a:r>
            <a:r>
              <a:rPr lang="en-AU" sz="4000" b="1" dirty="0" smtClean="0"/>
              <a:t>20:16</a:t>
            </a:r>
            <a:endParaRPr lang="en-AU" sz="4000" b="1" dirty="0" smtClean="0"/>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7940842" cy="1077218"/>
          </a:xfrm>
          <a:prstGeom prst="rect">
            <a:avLst/>
          </a:prstGeom>
          <a:noFill/>
        </p:spPr>
        <p:txBody>
          <a:bodyPr wrap="square" rtlCol="0">
            <a:spAutoFit/>
          </a:bodyPr>
          <a:lstStyle/>
          <a:p>
            <a:r>
              <a:rPr lang="en-AU" sz="3200" b="1" dirty="0" smtClean="0"/>
              <a:t>You </a:t>
            </a:r>
            <a:r>
              <a:rPr lang="en-AU" sz="3200" b="1" dirty="0" smtClean="0"/>
              <a:t>must not testify falsely against your </a:t>
            </a:r>
            <a:r>
              <a:rPr lang="en-AU" sz="3200" b="1" dirty="0" err="1" smtClean="0"/>
              <a:t>neighbor</a:t>
            </a:r>
            <a:r>
              <a:rPr lang="en-AU" sz="3200" b="1" dirty="0" smtClean="0"/>
              <a:t>.</a:t>
            </a:r>
            <a:endParaRPr lang="en-US" sz="3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4" name="Picture 2" descr="Image result for stray dog"/>
          <p:cNvPicPr>
            <a:picLocks noChangeAspect="1" noChangeArrowheads="1"/>
          </p:cNvPicPr>
          <p:nvPr/>
        </p:nvPicPr>
        <p:blipFill>
          <a:blip r:embed="rId2"/>
          <a:srcRect/>
          <a:stretch>
            <a:fillRect/>
          </a:stretch>
        </p:blipFill>
        <p:spPr bwMode="auto">
          <a:xfrm>
            <a:off x="0" y="0"/>
            <a:ext cx="9144000" cy="686283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5842" name="Picture 2" descr="Related image"/>
          <p:cNvPicPr>
            <a:picLocks noChangeAspect="1" noChangeArrowheads="1"/>
          </p:cNvPicPr>
          <p:nvPr/>
        </p:nvPicPr>
        <p:blipFill>
          <a:blip r:embed="rId2"/>
          <a:srcRect/>
          <a:stretch>
            <a:fillRect/>
          </a:stretch>
        </p:blipFill>
        <p:spPr bwMode="auto">
          <a:xfrm>
            <a:off x="0" y="1267446"/>
            <a:ext cx="9144000" cy="5590554"/>
          </a:xfrm>
          <a:prstGeom prst="rect">
            <a:avLst/>
          </a:prstGeom>
          <a:noFill/>
        </p:spPr>
      </p:pic>
      <p:sp>
        <p:nvSpPr>
          <p:cNvPr id="5" name="Rectangle 4"/>
          <p:cNvSpPr/>
          <p:nvPr/>
        </p:nvSpPr>
        <p:spPr>
          <a:xfrm>
            <a:off x="794920" y="190228"/>
            <a:ext cx="7041275" cy="1077218"/>
          </a:xfrm>
          <a:prstGeom prst="rect">
            <a:avLst/>
          </a:prstGeom>
          <a:noFill/>
        </p:spPr>
        <p:txBody>
          <a:bodyPr wrap="square" lIns="91440" tIns="45720" rIns="91440" bIns="45720">
            <a:spAutoFit/>
          </a:bodyPr>
          <a:lstStyle/>
          <a:p>
            <a:pPr algn="ctr"/>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Shiphrah</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&amp; </a:t>
            </a:r>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Puah</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a:p>
            <a:pPr algn="ctr"/>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(Artist Unknown)</a:t>
            </a:r>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9938" name="Picture 2" descr="Related image"/>
          <p:cNvPicPr>
            <a:picLocks noChangeAspect="1" noChangeArrowheads="1"/>
          </p:cNvPicPr>
          <p:nvPr/>
        </p:nvPicPr>
        <p:blipFill>
          <a:blip r:embed="rId2"/>
          <a:srcRect/>
          <a:stretch>
            <a:fillRect/>
          </a:stretch>
        </p:blipFill>
        <p:spPr bwMode="auto">
          <a:xfrm>
            <a:off x="0" y="838163"/>
            <a:ext cx="9163923" cy="504164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Ephesians 4:29</a:t>
            </a:r>
            <a:endParaRPr lang="en-AU" sz="4000" b="1" dirty="0" smtClean="0"/>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7940842" cy="2062103"/>
          </a:xfrm>
          <a:prstGeom prst="rect">
            <a:avLst/>
          </a:prstGeom>
          <a:noFill/>
        </p:spPr>
        <p:txBody>
          <a:bodyPr wrap="square" rtlCol="0">
            <a:spAutoFit/>
          </a:bodyPr>
          <a:lstStyle/>
          <a:p>
            <a:r>
              <a:rPr lang="en-AU" sz="3200" b="1" dirty="0" smtClean="0"/>
              <a:t>Don’t use foul or abusive language. Let everything you say be good and helpful, so that your words will be an encouragement to those who hear them.</a:t>
            </a:r>
            <a:endParaRPr lang="en-US" sz="3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707886"/>
          </a:xfrm>
          <a:prstGeom prst="rect">
            <a:avLst/>
          </a:prstGeom>
          <a:noFill/>
        </p:spPr>
        <p:txBody>
          <a:bodyPr wrap="square" rtlCol="0">
            <a:spAutoFit/>
          </a:bodyPr>
          <a:lstStyle/>
          <a:p>
            <a:r>
              <a:rPr lang="en-AU" sz="4000" b="1" dirty="0" smtClean="0"/>
              <a:t>Lies</a:t>
            </a:r>
            <a:endParaRPr lang="en-AU" sz="4000" b="1" dirty="0" smtClean="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80483" y="1683903"/>
            <a:ext cx="8084137" cy="584775"/>
          </a:xfrm>
          <a:prstGeom prst="rect">
            <a:avLst/>
          </a:prstGeom>
          <a:noFill/>
        </p:spPr>
        <p:txBody>
          <a:bodyPr wrap="square" rtlCol="0">
            <a:spAutoFit/>
          </a:bodyPr>
          <a:lstStyle/>
          <a:p>
            <a:r>
              <a:rPr lang="en-AU" sz="3200" b="1" dirty="0" smtClean="0"/>
              <a:t>1. </a:t>
            </a:r>
            <a:r>
              <a:rPr lang="en-AU" sz="3200" b="1" dirty="0" smtClean="0"/>
              <a:t>Lies hurt us</a:t>
            </a:r>
            <a:endParaRPr lang="en-AU" sz="32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Luke 12:2</a:t>
            </a:r>
            <a:endParaRPr lang="en-AU" sz="4000" b="1" dirty="0" smtClean="0"/>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7940842" cy="3539430"/>
          </a:xfrm>
          <a:prstGeom prst="rect">
            <a:avLst/>
          </a:prstGeom>
          <a:noFill/>
        </p:spPr>
        <p:txBody>
          <a:bodyPr wrap="square" rtlCol="0">
            <a:spAutoFit/>
          </a:bodyPr>
          <a:lstStyle/>
          <a:p>
            <a:r>
              <a:rPr lang="en-US" sz="3200" b="1" baseline="30000" dirty="0" smtClean="0"/>
              <a:t>2 </a:t>
            </a:r>
            <a:r>
              <a:rPr lang="en-US" sz="3200" b="1" dirty="0" smtClean="0"/>
              <a:t>The time is coming when everything that is covered up will be revealed, and all that is secret will be made known to all. </a:t>
            </a:r>
            <a:r>
              <a:rPr lang="en-US" sz="3200" b="1" baseline="30000" dirty="0" smtClean="0"/>
              <a:t>3 </a:t>
            </a:r>
            <a:r>
              <a:rPr lang="en-US" sz="3200" b="1" dirty="0" smtClean="0"/>
              <a:t>Whatever you have said in the dark will be heard in the light, and what you have whispered behind closed doors will be shouted from the housetops for all to hear! </a:t>
            </a:r>
            <a:endParaRPr lang="en-US" sz="3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458" name="Picture 2" descr="Image result for what a tangled web we weave meaning"/>
          <p:cNvPicPr>
            <a:picLocks noChangeAspect="1" noChangeArrowheads="1"/>
          </p:cNvPicPr>
          <p:nvPr/>
        </p:nvPicPr>
        <p:blipFill>
          <a:blip r:embed="rId2"/>
          <a:srcRect/>
          <a:stretch>
            <a:fillRect/>
          </a:stretch>
        </p:blipFill>
        <p:spPr bwMode="auto">
          <a:xfrm>
            <a:off x="0" y="1141228"/>
            <a:ext cx="9136910" cy="456845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3431</TotalTime>
  <Words>268</Words>
  <Application>Microsoft Office PowerPoint</Application>
  <PresentationFormat>On-screen Show (4:3)</PresentationFormat>
  <Paragraphs>44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Towner</dc:creator>
  <cp:lastModifiedBy>Caleb Stott</cp:lastModifiedBy>
  <cp:revision>228</cp:revision>
  <dcterms:created xsi:type="dcterms:W3CDTF">2012-12-17T21:57:22Z</dcterms:created>
  <dcterms:modified xsi:type="dcterms:W3CDTF">2018-11-24T23:18:17Z</dcterms:modified>
</cp:coreProperties>
</file>